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67" r:id="rId5"/>
    <p:sldId id="260" r:id="rId6"/>
    <p:sldId id="261" r:id="rId7"/>
    <p:sldId id="263" r:id="rId8"/>
    <p:sldId id="268" r:id="rId9"/>
    <p:sldId id="264" r:id="rId10"/>
    <p:sldId id="266" r:id="rId11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909" y="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9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0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6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5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8B40-3B6E-4DE7-9074-28789E23FB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C6069-C3B4-47E3-9801-B0C7C8269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d\Pictures\2014 Otolith Pictures_TAL\14025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5863" y="-106680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d\Pictures\2014 Scale Pictures\140017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2" b="13563"/>
          <a:stretch/>
        </p:blipFill>
        <p:spPr bwMode="auto">
          <a:xfrm>
            <a:off x="838200" y="683525"/>
            <a:ext cx="7467600" cy="688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d\Pictures\2014 Scale Pictures\140022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0" y="-76200"/>
            <a:ext cx="11760200" cy="882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5143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d\Pictures\2014 Otolith Pictures_TAL\140227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-1676400"/>
            <a:ext cx="13208000" cy="99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Dad\Pictures\2014 Scale Pictures\14003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5200" y="-381000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67700" cy="667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d\Pictures\2014 Otolith Pictures_TAL\140220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762000"/>
            <a:ext cx="9876824" cy="74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Dad\Pictures\2014 Scale Pictures\140020.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25"/>
          <a:stretch/>
        </p:blipFill>
        <p:spPr bwMode="auto">
          <a:xfrm>
            <a:off x="1235302" y="457200"/>
            <a:ext cx="6705600" cy="63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302" y="0"/>
            <a:ext cx="8229600" cy="6397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d\Pictures\2014 Otolith Pictures_TAL\140268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304800"/>
            <a:ext cx="10591800" cy="79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7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d\Pictures\2014 Scale Pictures\140016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598818"/>
            <a:ext cx="8548775" cy="64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ad\Pictures\2014 Otolith Pictures_TAL\140123.1.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17" y="685800"/>
            <a:ext cx="10222173" cy="766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</Words>
  <Application>Microsoft Office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#1</dc:title>
  <dc:creator>HP</dc:creator>
  <cp:lastModifiedBy>Derek Ogle</cp:lastModifiedBy>
  <cp:revision>7</cp:revision>
  <cp:lastPrinted>2016-05-25T13:37:46Z</cp:lastPrinted>
  <dcterms:created xsi:type="dcterms:W3CDTF">2015-04-06T21:28:34Z</dcterms:created>
  <dcterms:modified xsi:type="dcterms:W3CDTF">2016-05-25T13:45:39Z</dcterms:modified>
</cp:coreProperties>
</file>